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69985-0C75-4E5B-9A53-CF69EBA3B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24970B-F698-42E8-9CE4-5DF80DBE0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72588-5653-4220-BE02-D41822011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18F51-4DFE-4019-B333-246E848FE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BF15B-4658-4DB9-B1EB-6EBE00177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5717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5C8F-AD2E-4F2F-845A-61D32E844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334BD-3D80-43E5-B2AD-68A9B94AF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4D01C-0936-40FA-AF44-E304FAB0C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F2191-12BB-4998-AC5D-F4E03A664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D58B4-27AA-4B87-8C68-67A069378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4272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FA3C11-1AC2-49C9-8481-9F1C23DC50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685D9-4F6C-4F26-BE50-36034F257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60FB8-1AF4-4326-8760-FB6097D46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282F2-C7C3-4118-964B-B6F0F05CD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CB27A-45CC-47B1-9711-3AF0FD3F3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3540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6DD93-3F63-4346-AD7A-4686F9150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787F1-DA8E-4FD6-8BB6-4E0523B0D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9E9AF-B76D-4D26-B602-EFCF00C2D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92A4C-B7E6-43E7-8462-76FF936D2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E9D93-90CB-47A0-9249-14D7A7156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8870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FC162-7302-494C-8C92-87A8418E4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6583EC-BF7D-465B-980E-325E6DD94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77F9B-DEF4-40CC-A3DE-5B5CE77DC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7744F-1C87-4986-B195-8B2B17EED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98F6E-34FC-44A8-861D-C5281CC1C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465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89A45-3761-404D-812F-2A941BAEC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B291E-AA4A-4E64-A748-A159DC0401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214C24-47EC-4EB7-83FA-240691CC7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9E40-8F2C-4F9D-AA39-B27370F47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8FE11-A402-40B6-AB4A-23ABBEDE7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91215A-E52C-4AB3-9A05-6447F09ED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818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54735-EBF6-42E9-A60D-7BF67A710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21B8F-AE81-4D2A-946E-781120F69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C83F08-F2BA-4D41-9D66-D185C3BED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7AFA4E-F698-4D1D-9D05-11BB836553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B66209-DFAA-4178-AB85-50CCFD3FCB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82E295-F763-4BF5-9677-CF95020EB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2AB563-D294-494B-A318-69AB5AF71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288C6-25D8-47B9-B98A-569B5E34C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2778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68B2D-1B2A-4E0B-A3FD-2427B6A89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6251B9-AB65-471E-AE1C-3573F930D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84C93C-9C96-4BC5-81FC-4BA3D6819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05A387-BF63-4D84-9DD0-CF85E0A40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0056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E6DE7-44B3-4428-8502-93B2873C5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D1D2F4-2D85-499E-985A-B5FFC9CD3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4E6F8-0618-46E3-9052-F30DF1B0D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1173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62006-2357-4CB9-BC86-E52F9475F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4B875-5822-4097-82CE-E8EB166BC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44FB89-E076-46B9-A3D5-43F28D578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07AE6-DA94-40F3-B79F-B4C0A34D0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FB6F8A-C7D0-446C-BFC1-D0A078BFD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55BF6-D901-4CC9-9B9A-7689A87B1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0748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D7EF2-DE9C-4A58-BB0F-D9539F32A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1F72F0-AAED-42BC-8AEF-032182238B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AE2DF-30A0-4C2D-B7C7-EBD2FADE10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1E03A7-C185-4A00-91F7-A5B2E5444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91E143-94BD-4172-A3AC-DBFB70A80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A0D93-9D68-4C93-84F3-8294CE86F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988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AE90EA-770F-42C3-B804-03EC5424D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7BCEA-DAE5-4C26-8B98-80D2B990D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2D97F-8BD7-487F-9CDD-FED123AA87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20344-8E0A-445F-A88A-FEF4AC5D55BA}" type="datetimeFigureOut">
              <a:rPr lang="zh-TW" altLang="en-US" smtClean="0"/>
              <a:t>2022/9/10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25E8C-D788-4242-B2CA-18075888D5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0ACC4-8CBE-460E-A4CD-BF7E60613D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38D23-B9C1-47FD-91BB-1ED84A36102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100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36914-69A2-4164-9926-C72C30099E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貼圖作業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FFB4D0-3536-444A-94CF-7A77A8D08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M11015053</a:t>
            </a:r>
            <a:r>
              <a:rPr lang="zh-TW" altLang="en-US" dirty="0"/>
              <a:t> 黃俊翰</a:t>
            </a:r>
          </a:p>
        </p:txBody>
      </p:sp>
    </p:spTree>
    <p:extLst>
      <p:ext uri="{BB962C8B-B14F-4D97-AF65-F5344CB8AC3E}">
        <p14:creationId xmlns:p14="http://schemas.microsoft.com/office/powerpoint/2010/main" val="1192526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B2DF5-EED3-42FA-B51B-441B3A954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97606"/>
            <a:ext cx="10515600" cy="1325563"/>
          </a:xfrm>
        </p:spPr>
        <p:txBody>
          <a:bodyPr/>
          <a:lstStyle/>
          <a:p>
            <a:r>
              <a:rPr lang="zh-TW" altLang="en-US" dirty="0"/>
              <a:t>貼上貼圖</a:t>
            </a:r>
          </a:p>
        </p:txBody>
      </p:sp>
      <p:pic>
        <p:nvPicPr>
          <p:cNvPr id="4" name="20220118_204159">
            <a:hlinkClick r:id="" action="ppaction://media"/>
            <a:extLst>
              <a:ext uri="{FF2B5EF4-FFF2-40B4-BE49-F238E27FC236}">
                <a16:creationId xmlns:a16="http://schemas.microsoft.com/office/drawing/2014/main" id="{8C8AAABA-BD4B-4FF7-97FE-3F96E3ED75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9625" y="738231"/>
            <a:ext cx="10040124" cy="5438732"/>
          </a:xfrm>
        </p:spPr>
      </p:pic>
    </p:spTree>
    <p:extLst>
      <p:ext uri="{BB962C8B-B14F-4D97-AF65-F5344CB8AC3E}">
        <p14:creationId xmlns:p14="http://schemas.microsoft.com/office/powerpoint/2010/main" val="429052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4AFA6-FFE5-4961-B8C3-94C6FE4C2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在</a:t>
            </a:r>
            <a:r>
              <a:rPr lang="en-US" altLang="zh-TW" dirty="0"/>
              <a:t>MESH</a:t>
            </a:r>
            <a:r>
              <a:rPr lang="zh-TW" altLang="en-US" dirty="0"/>
              <a:t>上放大 縮小 移動 貼圖</a:t>
            </a:r>
          </a:p>
        </p:txBody>
      </p:sp>
      <p:pic>
        <p:nvPicPr>
          <p:cNvPr id="4" name="20220118_204807">
            <a:hlinkClick r:id="" action="ppaction://media"/>
            <a:extLst>
              <a:ext uri="{FF2B5EF4-FFF2-40B4-BE49-F238E27FC236}">
                <a16:creationId xmlns:a16="http://schemas.microsoft.com/office/drawing/2014/main" id="{ACCA2AB2-992D-45DC-B9B9-B4454F7FA64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3799.0567"/>
                    <p14:bmk name="Bookmark 2" time="12549.6929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9625" y="1825625"/>
            <a:ext cx="8032750" cy="4351338"/>
          </a:xfrm>
        </p:spPr>
      </p:pic>
    </p:spTree>
    <p:extLst>
      <p:ext uri="{BB962C8B-B14F-4D97-AF65-F5344CB8AC3E}">
        <p14:creationId xmlns:p14="http://schemas.microsoft.com/office/powerpoint/2010/main" val="105418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78977-E300-4FBA-B71A-220E818FA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顯示</a:t>
            </a:r>
            <a:r>
              <a:rPr lang="en-US" altLang="zh-TW" dirty="0"/>
              <a:t>UV</a:t>
            </a:r>
            <a:r>
              <a:rPr lang="zh-TW" altLang="en-US" dirty="0"/>
              <a:t>座標</a:t>
            </a:r>
          </a:p>
        </p:txBody>
      </p:sp>
      <p:pic>
        <p:nvPicPr>
          <p:cNvPr id="4" name="20220118_205402">
            <a:hlinkClick r:id="" action="ppaction://media"/>
            <a:extLst>
              <a:ext uri="{FF2B5EF4-FFF2-40B4-BE49-F238E27FC236}">
                <a16:creationId xmlns:a16="http://schemas.microsoft.com/office/drawing/2014/main" id="{C488310B-D51E-4033-B5E7-790583E4A3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9625" y="1825625"/>
            <a:ext cx="8032750" cy="4351338"/>
          </a:xfrm>
        </p:spPr>
      </p:pic>
    </p:spTree>
    <p:extLst>
      <p:ext uri="{BB962C8B-B14F-4D97-AF65-F5344CB8AC3E}">
        <p14:creationId xmlns:p14="http://schemas.microsoft.com/office/powerpoint/2010/main" val="436537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E4F78-1448-4B1B-900B-5306FB17A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旋轉 放大 縮小 貼圖座標</a:t>
            </a:r>
          </a:p>
        </p:txBody>
      </p:sp>
      <p:pic>
        <p:nvPicPr>
          <p:cNvPr id="4" name="20220118_210442">
            <a:hlinkClick r:id="" action="ppaction://media"/>
            <a:extLst>
              <a:ext uri="{FF2B5EF4-FFF2-40B4-BE49-F238E27FC236}">
                <a16:creationId xmlns:a16="http://schemas.microsoft.com/office/drawing/2014/main" id="{68C9ADE4-A99B-48DA-97A0-AD7A40EB352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9625" y="1825625"/>
            <a:ext cx="8032750" cy="4351338"/>
          </a:xfrm>
        </p:spPr>
      </p:pic>
    </p:spTree>
    <p:extLst>
      <p:ext uri="{BB962C8B-B14F-4D97-AF65-F5344CB8AC3E}">
        <p14:creationId xmlns:p14="http://schemas.microsoft.com/office/powerpoint/2010/main" val="250103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0D37B-089C-42FB-A4A9-9B01BD5D0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多張貼圖</a:t>
            </a:r>
          </a:p>
        </p:txBody>
      </p:sp>
      <p:pic>
        <p:nvPicPr>
          <p:cNvPr id="4" name="20220118_211101">
            <a:hlinkClick r:id="" action="ppaction://media"/>
            <a:extLst>
              <a:ext uri="{FF2B5EF4-FFF2-40B4-BE49-F238E27FC236}">
                <a16:creationId xmlns:a16="http://schemas.microsoft.com/office/drawing/2014/main" id="{C1357980-7D5D-410B-8B3C-4963CC645A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2" time="26463.2088"/>
                    <p14:bmk name="Bookmark 1" time="59429.3222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9625" y="1825625"/>
            <a:ext cx="8032750" cy="4351338"/>
          </a:xfrm>
        </p:spPr>
      </p:pic>
    </p:spTree>
    <p:extLst>
      <p:ext uri="{BB962C8B-B14F-4D97-AF65-F5344CB8AC3E}">
        <p14:creationId xmlns:p14="http://schemas.microsoft.com/office/powerpoint/2010/main" val="292043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B33E-F2FC-48FD-ADC8-21168FC29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其他 在</a:t>
            </a:r>
            <a:r>
              <a:rPr lang="en-US" altLang="zh-TW" dirty="0"/>
              <a:t>MESH</a:t>
            </a:r>
            <a:r>
              <a:rPr lang="zh-TW" altLang="en-US" dirty="0"/>
              <a:t>上放大貼圖</a:t>
            </a:r>
          </a:p>
        </p:txBody>
      </p:sp>
      <p:pic>
        <p:nvPicPr>
          <p:cNvPr id="4" name="20220118_213715">
            <a:hlinkClick r:id="" action="ppaction://media"/>
            <a:extLst>
              <a:ext uri="{FF2B5EF4-FFF2-40B4-BE49-F238E27FC236}">
                <a16:creationId xmlns:a16="http://schemas.microsoft.com/office/drawing/2014/main" id="{6A4D96B6-D87D-4990-B14A-F8806D0570D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120079.1469"/>
                    <p14:bmk name="Bookmark 2" time="129684.1936"/>
                    <p14:bmk name="Bookmark 3" time="154565.4633"/>
                    <p14:bmk name="Bookmark 4" time="175834.8092"/>
                    <p14:bmk name="Bookmark 5" time="266690.8629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9625" y="1825625"/>
            <a:ext cx="8032750" cy="4351338"/>
          </a:xfrm>
        </p:spPr>
      </p:pic>
    </p:spTree>
    <p:extLst>
      <p:ext uri="{BB962C8B-B14F-4D97-AF65-F5344CB8AC3E}">
        <p14:creationId xmlns:p14="http://schemas.microsoft.com/office/powerpoint/2010/main" val="2445394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5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E707B-BABE-43AB-83D7-E629C9D60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存讀檔  貼完一隻</a:t>
            </a:r>
          </a:p>
        </p:txBody>
      </p:sp>
      <p:pic>
        <p:nvPicPr>
          <p:cNvPr id="10" name="20220118_220351">
            <a:hlinkClick r:id="" action="ppaction://media"/>
            <a:extLst>
              <a:ext uri="{FF2B5EF4-FFF2-40B4-BE49-F238E27FC236}">
                <a16:creationId xmlns:a16="http://schemas.microsoft.com/office/drawing/2014/main" id="{80C2CBF4-F755-43B7-842C-82B800013BA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186023.6514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9625" y="1825625"/>
            <a:ext cx="8032750" cy="4351338"/>
          </a:xfrm>
        </p:spPr>
      </p:pic>
    </p:spTree>
    <p:extLst>
      <p:ext uri="{BB962C8B-B14F-4D97-AF65-F5344CB8AC3E}">
        <p14:creationId xmlns:p14="http://schemas.microsoft.com/office/powerpoint/2010/main" val="1079959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6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42</Words>
  <Application>Microsoft Office PowerPoint</Application>
  <PresentationFormat>寬螢幕</PresentationFormat>
  <Paragraphs>9</Paragraphs>
  <Slides>8</Slides>
  <Notes>0</Notes>
  <HiddenSlides>0</HiddenSlides>
  <MMClips>7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新細明體</vt:lpstr>
      <vt:lpstr>Arial</vt:lpstr>
      <vt:lpstr>Calibri</vt:lpstr>
      <vt:lpstr>Calibri Light</vt:lpstr>
      <vt:lpstr>Office Theme</vt:lpstr>
      <vt:lpstr>貼圖作業</vt:lpstr>
      <vt:lpstr>貼上貼圖</vt:lpstr>
      <vt:lpstr>在MESH上放大 縮小 移動 貼圖</vt:lpstr>
      <vt:lpstr>顯示UV座標</vt:lpstr>
      <vt:lpstr>旋轉 放大 縮小 貼圖座標</vt:lpstr>
      <vt:lpstr>多張貼圖</vt:lpstr>
      <vt:lpstr>其他 在MESH上放大貼圖</vt:lpstr>
      <vt:lpstr>存讀檔  貼完一隻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</dc:creator>
  <cp:lastModifiedBy>james</cp:lastModifiedBy>
  <cp:revision>6</cp:revision>
  <dcterms:created xsi:type="dcterms:W3CDTF">2022-01-18T13:13:37Z</dcterms:created>
  <dcterms:modified xsi:type="dcterms:W3CDTF">2022-09-10T12:50:43Z</dcterms:modified>
</cp:coreProperties>
</file>

<file path=docProps/thumbnail.jpeg>
</file>